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0" r:id="rId3"/>
    <p:sldId id="382" r:id="rId4"/>
    <p:sldId id="336" r:id="rId5"/>
    <p:sldId id="383" r:id="rId6"/>
    <p:sldId id="376" r:id="rId7"/>
    <p:sldId id="262" r:id="rId8"/>
    <p:sldId id="263" r:id="rId9"/>
    <p:sldId id="282" r:id="rId10"/>
    <p:sldId id="283" r:id="rId11"/>
    <p:sldId id="284" r:id="rId12"/>
    <p:sldId id="384" r:id="rId13"/>
    <p:sldId id="264" r:id="rId14"/>
    <p:sldId id="372" r:id="rId15"/>
    <p:sldId id="272" r:id="rId16"/>
    <p:sldId id="338" r:id="rId17"/>
    <p:sldId id="339" r:id="rId18"/>
    <p:sldId id="326" r:id="rId19"/>
    <p:sldId id="274" r:id="rId20"/>
    <p:sldId id="389" r:id="rId2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0214" autoAdjust="0"/>
  </p:normalViewPr>
  <p:slideViewPr>
    <p:cSldViewPr>
      <p:cViewPr varScale="1">
        <p:scale>
          <a:sx n="77" d="100"/>
          <a:sy n="77" d="100"/>
        </p:scale>
        <p:origin x="-294" y="-9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11/26/2024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baseline="0" dirty="0"/>
              <a:t> </a:t>
            </a:r>
            <a:r>
              <a:rPr lang="en-US" baseline="0" dirty="0" err="1"/>
              <a:t>cô</a:t>
            </a:r>
            <a:r>
              <a:rPr lang="en-US" baseline="0" dirty="0"/>
              <a:t> </a:t>
            </a:r>
            <a:r>
              <a:rPr lang="en-US" baseline="0" dirty="0" err="1"/>
              <a:t>nên</a:t>
            </a:r>
            <a:r>
              <a:rPr lang="en-US" baseline="0" dirty="0"/>
              <a:t> </a:t>
            </a:r>
            <a:r>
              <a:rPr lang="en-US" baseline="0" dirty="0" err="1"/>
              <a:t>chiếu</a:t>
            </a:r>
            <a:r>
              <a:rPr lang="en-US" baseline="0" dirty="0"/>
              <a:t> slide </a:t>
            </a:r>
            <a:r>
              <a:rPr lang="en-US" baseline="0" dirty="0" err="1"/>
              <a:t>lên</a:t>
            </a:r>
            <a:r>
              <a:rPr lang="en-US" baseline="0" dirty="0"/>
              <a:t> </a:t>
            </a:r>
            <a:r>
              <a:rPr lang="en-US" baseline="0" dirty="0" err="1"/>
              <a:t>rồi</a:t>
            </a:r>
            <a:r>
              <a:rPr lang="en-US" baseline="0" dirty="0"/>
              <a:t> </a:t>
            </a:r>
            <a:r>
              <a:rPr lang="en-US" baseline="0" dirty="0" err="1"/>
              <a:t>mới</a:t>
            </a:r>
            <a:r>
              <a:rPr lang="en-US" baseline="0" dirty="0"/>
              <a:t> </a:t>
            </a:r>
            <a:r>
              <a:rPr lang="en-US" baseline="0" dirty="0" err="1"/>
              <a:t>chỉnh</a:t>
            </a:r>
            <a:r>
              <a:rPr lang="en-US" baseline="0" dirty="0"/>
              <a:t> </a:t>
            </a:r>
            <a:r>
              <a:rPr lang="en-US" baseline="0" dirty="0" err="1"/>
              <a:t>nhé</a:t>
            </a:r>
            <a:r>
              <a:rPr lang="en-US" baseline="0" dirty="0"/>
              <a:t>. </a:t>
            </a:r>
            <a:r>
              <a:rPr lang="en-US" baseline="0" dirty="0" err="1"/>
              <a:t>Nhìn</a:t>
            </a:r>
            <a:r>
              <a:rPr lang="en-US" baseline="0" dirty="0"/>
              <a:t> </a:t>
            </a:r>
            <a:r>
              <a:rPr lang="en-US" baseline="0" dirty="0" err="1"/>
              <a:t>lệch</a:t>
            </a:r>
            <a:r>
              <a:rPr lang="en-US" baseline="0" dirty="0"/>
              <a:t> </a:t>
            </a:r>
            <a:r>
              <a:rPr lang="en-US" baseline="0" dirty="0" err="1"/>
              <a:t>vậy</a:t>
            </a:r>
            <a:r>
              <a:rPr lang="en-US" baseline="0" dirty="0"/>
              <a:t> </a:t>
            </a:r>
            <a:r>
              <a:rPr lang="en-US" baseline="0" dirty="0" err="1"/>
              <a:t>chứ</a:t>
            </a:r>
            <a:r>
              <a:rPr lang="en-US" baseline="0" dirty="0"/>
              <a:t> </a:t>
            </a:r>
            <a:r>
              <a:rPr lang="en-US" baseline="0" dirty="0" err="1"/>
              <a:t>chiếu</a:t>
            </a:r>
            <a:r>
              <a:rPr lang="en-US" baseline="0" dirty="0"/>
              <a:t> </a:t>
            </a:r>
            <a:r>
              <a:rPr lang="en-US" baseline="0" dirty="0" err="1"/>
              <a:t>lên</a:t>
            </a:r>
            <a:r>
              <a:rPr lang="en-US" baseline="0" dirty="0"/>
              <a:t> </a:t>
            </a:r>
            <a:r>
              <a:rPr lang="en-US" baseline="0" dirty="0" err="1"/>
              <a:t>mới</a:t>
            </a:r>
            <a:r>
              <a:rPr lang="en-US" baseline="0" dirty="0"/>
              <a:t> </a:t>
            </a:r>
            <a:r>
              <a:rPr lang="en-US" baseline="0" dirty="0" err="1"/>
              <a:t>biết</a:t>
            </a:r>
            <a:r>
              <a:rPr lang="en-US" baseline="0" dirty="0"/>
              <a:t> ạ</a:t>
            </a:r>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11/26/2024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115194" y="-34862"/>
            <a:ext cx="11721661" cy="484400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ep  êp  ip  up</a:t>
            </a:r>
          </a:p>
        </p:txBody>
      </p:sp>
      <p:grpSp>
        <p:nvGrpSpPr>
          <p:cNvPr id="27" name="Group 26"/>
          <p:cNvGrpSpPr/>
          <p:nvPr/>
        </p:nvGrpSpPr>
        <p:grpSpPr>
          <a:xfrm>
            <a:off x="574823" y="1739858"/>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6" name="Group 5"/>
          <p:cNvGrpSpPr/>
          <p:nvPr/>
        </p:nvGrpSpPr>
        <p:grpSpPr>
          <a:xfrm>
            <a:off x="203205" y="4652062"/>
            <a:ext cx="12048283" cy="2411626"/>
            <a:chOff x="203205" y="4652062"/>
            <a:chExt cx="12048283" cy="2411626"/>
          </a:xfrm>
        </p:grpSpPr>
        <p:grpSp>
          <p:nvGrpSpPr>
            <p:cNvPr id="9" name="Group 8"/>
            <p:cNvGrpSpPr/>
            <p:nvPr/>
          </p:nvGrpSpPr>
          <p:grpSpPr>
            <a:xfrm>
              <a:off x="203205" y="4652062"/>
              <a:ext cx="11440316" cy="2411626"/>
              <a:chOff x="614698" y="4896432"/>
              <a:chExt cx="11809635" cy="2411626"/>
            </a:xfrm>
          </p:grpSpPr>
          <p:grpSp>
            <p:nvGrpSpPr>
              <p:cNvPr id="29" name="Group 28"/>
              <p:cNvGrpSpPr/>
              <p:nvPr/>
            </p:nvGrpSpPr>
            <p:grpSpPr>
              <a:xfrm>
                <a:off x="614698" y="4896432"/>
                <a:ext cx="11809635" cy="2411626"/>
                <a:chOff x="403267" y="4949771"/>
                <a:chExt cx="10816957" cy="2411626"/>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Trong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bếp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lũ</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cún</a:t>
                  </a:r>
                  <a:r>
                    <a:rPr lang="en-US" sz="5000" b="1" dirty="0">
                      <a:solidFill>
                        <a:srgbClr val="0070C0"/>
                      </a:solidFill>
                      <a:latin typeface="Arial-Rounded" pitchFamily="34" charset="0"/>
                      <a:ea typeface="Arial-Rounded" pitchFamily="34" charset="0"/>
                      <a:cs typeface="Arial-Rounded" pitchFamily="34" charset="0"/>
                    </a:rPr>
                    <a:t> con </a:t>
                  </a:r>
                  <a:r>
                    <a:rPr lang="en-US" sz="5000" b="1" dirty="0" err="1">
                      <a:solidFill>
                        <a:srgbClr val="0070C0"/>
                      </a:solidFill>
                      <a:latin typeface="Arial-Rounded" pitchFamily="34" charset="0"/>
                      <a:ea typeface="Arial-Rounded" pitchFamily="34" charset="0"/>
                      <a:cs typeface="Arial-Rounded" pitchFamily="34" charset="0"/>
                    </a:rPr>
                    <a:t>múp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míp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nép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vào</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bên</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mẹ</a:t>
                  </a:r>
                  <a:r>
                    <a:rPr lang="en-US" sz="5000" b="1" dirty="0">
                      <a:solidFill>
                        <a:srgbClr val="0070C0"/>
                      </a:solidFill>
                      <a:latin typeface="Arial-Rounded" pitchFamily="34" charset="0"/>
                      <a:ea typeface="Arial-Rounded" pitchFamily="34" charset="0"/>
                      <a:cs typeface="Arial-Rounded" pitchFamily="34" charset="0"/>
                    </a:rPr>
                    <a:t>.</a:t>
                  </a:r>
                </a:p>
              </p:txBody>
            </p:sp>
            <p:sp>
              <p:nvSpPr>
                <p:cNvPr id="35" name="Title 1"/>
                <p:cNvSpPr txBox="1">
                  <a:spLocks/>
                </p:cNvSpPr>
                <p:nvPr/>
              </p:nvSpPr>
              <p:spPr>
                <a:xfrm>
                  <a:off x="322289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êp</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403267" y="58603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9749894"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10313151" y="5334000"/>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52" y="381000"/>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5826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ip</a:t>
            </a: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búp sen</a:t>
            </a:r>
          </a:p>
        </p:txBody>
      </p:sp>
      <p:sp>
        <p:nvSpPr>
          <p:cNvPr id="9" name="Title 1"/>
          <p:cNvSpPr txBox="1">
            <a:spLocks/>
          </p:cNvSpPr>
          <p:nvPr/>
        </p:nvSpPr>
        <p:spPr>
          <a:xfrm>
            <a:off x="4118688" y="556448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04" y="2150420"/>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24943" y="2150421"/>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337536"/>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Dịp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nghỉ</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lễ</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có</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chú</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Tư</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cô</a:t>
            </a:r>
            <a:r>
              <a:rPr lang="en-US" dirty="0">
                <a:solidFill>
                  <a:srgbClr val="0070C0"/>
                </a:solidFill>
                <a:latin typeface="Arial-Rounded" pitchFamily="34" charset="0"/>
                <a:ea typeface="Arial-Rounded" pitchFamily="34" charset="0"/>
                <a:cs typeface="Arial-Rounded" pitchFamily="34" charset="0"/>
              </a:rPr>
              <a:t> Lan </a:t>
            </a:r>
            <a:r>
              <a:rPr lang="en-US" dirty="0" err="1">
                <a:solidFill>
                  <a:srgbClr val="0070C0"/>
                </a:solidFill>
                <a:latin typeface="Arial-Rounded" pitchFamily="34" charset="0"/>
                <a:ea typeface="Arial-Rounded" pitchFamily="34" charset="0"/>
                <a:cs typeface="Arial-Rounded" pitchFamily="34" charset="0"/>
              </a:rPr>
              <a:t>đến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chơi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nấu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súp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cơm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nếp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chép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giúp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rửa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quả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sắp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xếp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đĩa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dọn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dẹp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cửa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hôm</a:t>
            </a:r>
            <a:r>
              <a:rPr lang="en-US" dirty="0">
                <a:solidFill>
                  <a:srgbClr val="0070C0"/>
                </a:solidFill>
                <a:latin typeface="Arial-Rounded" pitchFamily="34" charset="0"/>
                <a:ea typeface="Arial-Rounded" pitchFamily="34" charset="0"/>
                <a:cs typeface="Arial-Rounded" pitchFamily="34" charset="0"/>
              </a:rPr>
              <a:t> nay </a:t>
            </a:r>
            <a:r>
              <a:rPr lang="en-US" dirty="0" err="1">
                <a:solidFill>
                  <a:srgbClr val="0070C0"/>
                </a:solidFill>
                <a:latin typeface="Arial-Rounded" pitchFamily="34" charset="0"/>
                <a:ea typeface="Arial-Rounded" pitchFamily="34" charset="0"/>
                <a:cs typeface="Arial-Rounded" pitchFamily="34" charset="0"/>
              </a:rPr>
              <a:t>thật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1333071" y="4572000"/>
            <a:ext cx="705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37919" y="5136376"/>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739698" y="457200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75919" y="3934493"/>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67333" y="5143788"/>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66919" y="5136376"/>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81104" y="5725859"/>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890919" y="5761567"/>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36646" y="5781446"/>
            <a:ext cx="7909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75919" y="6315920"/>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956719" y="6324600"/>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0F6F71AB-1D2B-47AB-8B03-EADF76EE3036}"/>
              </a:ext>
            </a:extLst>
          </p:cNvPr>
          <p:cNvCxnSpPr/>
          <p:nvPr/>
        </p:nvCxnSpPr>
        <p:spPr>
          <a:xfrm flipH="1">
            <a:off x="7452519" y="570041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BC321ED-6499-42CC-8DF5-4060529965BD}"/>
              </a:ext>
            </a:extLst>
          </p:cNvPr>
          <p:cNvCxnSpPr/>
          <p:nvPr/>
        </p:nvCxnSpPr>
        <p:spPr>
          <a:xfrm flipH="1">
            <a:off x="11893738" y="60583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922731"/>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27889" y="922731"/>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27889" y="2920174"/>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286561" y="2920174"/>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286561" y="4841268"/>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Dịp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nghỉ</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lễ</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có</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chú</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Tư</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cô</a:t>
            </a:r>
            <a:r>
              <a:rPr lang="en-US" sz="5400" dirty="0">
                <a:solidFill>
                  <a:srgbClr val="0070C0"/>
                </a:solidFill>
                <a:latin typeface="Arial-Rounded" pitchFamily="34" charset="0"/>
                <a:ea typeface="Arial-Rounded" pitchFamily="34" charset="0"/>
                <a:cs typeface="Arial-Rounded" pitchFamily="34" charset="0"/>
              </a:rPr>
              <a:t> Lan </a:t>
            </a:r>
            <a:r>
              <a:rPr lang="en-US" sz="5400" dirty="0" err="1">
                <a:solidFill>
                  <a:srgbClr val="0070C0"/>
                </a:solidFill>
                <a:latin typeface="Arial-Rounded" pitchFamily="34" charset="0"/>
                <a:ea typeface="Arial-Rounded" pitchFamily="34" charset="0"/>
                <a:cs typeface="Arial-Rounded" pitchFamily="34" charset="0"/>
              </a:rPr>
              <a:t>đến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chơi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Mẹ</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nấu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súp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gà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cơm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nếp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rán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cá</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chép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giúp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mẹ</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rửa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rau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quả</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sắp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xếp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bát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đĩa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Bố</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thì</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dọn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dẹp</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cửa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hôm</a:t>
            </a:r>
            <a:r>
              <a:rPr lang="en-US" sz="5400" dirty="0">
                <a:solidFill>
                  <a:srgbClr val="0070C0"/>
                </a:solidFill>
                <a:latin typeface="Arial-Rounded" pitchFamily="34" charset="0"/>
                <a:ea typeface="Arial-Rounded" pitchFamily="34" charset="0"/>
                <a:cs typeface="Arial-Rounded" pitchFamily="34" charset="0"/>
              </a:rPr>
              <a:t> nay </a:t>
            </a:r>
            <a:r>
              <a:rPr lang="en-US" sz="5400" dirty="0" err="1">
                <a:solidFill>
                  <a:srgbClr val="0070C0"/>
                </a:solidFill>
                <a:latin typeface="Arial-Rounded" pitchFamily="34" charset="0"/>
                <a:ea typeface="Arial-Rounded" pitchFamily="34" charset="0"/>
                <a:cs typeface="Arial-Rounded" pitchFamily="34" charset="0"/>
              </a:rPr>
              <a:t>thật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là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vui</a:t>
            </a:r>
            <a:r>
              <a:rPr lang="en-US" sz="5400" dirty="0">
                <a:solidFill>
                  <a:srgbClr val="0070C0"/>
                </a:solidFill>
                <a:latin typeface="Arial-Rounded" pitchFamily="34" charset="0"/>
                <a:ea typeface="Arial-Rounded" pitchFamily="34" charset="0"/>
                <a:cs typeface="Arial-Rounded" pitchFamily="34" charset="0"/>
              </a:rPr>
              <a:t>.</a:t>
            </a:r>
          </a:p>
        </p:txBody>
      </p:sp>
      <p:cxnSp>
        <p:nvCxnSpPr>
          <p:cNvPr id="47" name="Straight Connector 46"/>
          <p:cNvCxnSpPr>
            <a:cxnSpLocks/>
          </p:cNvCxnSpPr>
          <p:nvPr/>
        </p:nvCxnSpPr>
        <p:spPr>
          <a:xfrm>
            <a:off x="5090319" y="1143000"/>
            <a:ext cx="6803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87510" y="1905000"/>
            <a:ext cx="4983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5110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Mẹ Hà nấu những món gì?</a:t>
            </a:r>
          </a:p>
        </p:txBody>
      </p:sp>
      <p:cxnSp>
        <p:nvCxnSpPr>
          <p:cNvPr id="18" name="Straight Connector 17"/>
          <p:cNvCxnSpPr>
            <a:cxnSpLocks/>
          </p:cNvCxnSpPr>
          <p:nvPr/>
        </p:nvCxnSpPr>
        <p:spPr>
          <a:xfrm flipV="1">
            <a:off x="6673761" y="1828800"/>
            <a:ext cx="4817358"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51103" y="2590800"/>
            <a:ext cx="7153816"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8214519" y="2590800"/>
            <a:ext cx="3514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297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Hà giúp mẹ làm gì?</a:t>
            </a:r>
          </a:p>
        </p:txBody>
      </p:sp>
      <p:cxnSp>
        <p:nvCxnSpPr>
          <p:cNvPr id="28" name="Straight Connector 27"/>
          <p:cNvCxnSpPr>
            <a:cxnSpLocks/>
          </p:cNvCxnSpPr>
          <p:nvPr/>
        </p:nvCxnSpPr>
        <p:spPr>
          <a:xfrm>
            <a:off x="451103" y="3352800"/>
            <a:ext cx="627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6723568" y="3352800"/>
            <a:ext cx="3776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6184" y="5452352"/>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latin typeface="Arial-Rounded" pitchFamily="34" charset="0"/>
                <a:ea typeface="Arial-Rounded" pitchFamily="34" charset="0"/>
                <a:cs typeface="Arial-Rounded" pitchFamily="34" charset="0"/>
              </a:rPr>
              <a:t>Bố Hà làm gì?</a:t>
            </a:r>
          </a:p>
        </p:txBody>
      </p:sp>
      <p:cxnSp>
        <p:nvCxnSpPr>
          <p:cNvPr id="32" name="Straight Connector 31"/>
          <p:cNvCxnSpPr>
            <a:cxnSpLocks/>
          </p:cNvCxnSpPr>
          <p:nvPr/>
        </p:nvCxnSpPr>
        <p:spPr>
          <a:xfrm flipV="1">
            <a:off x="451103" y="4114800"/>
            <a:ext cx="6391816"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0652165" y="3367434"/>
            <a:ext cx="12961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Khi nhà có khách</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024689" y="1737360"/>
            <a:ext cx="8179279" cy="4892040"/>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ep</a:t>
            </a: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ep</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4587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êp</a:t>
            </a:r>
          </a:p>
        </p:txBody>
      </p:sp>
      <p:sp>
        <p:nvSpPr>
          <p:cNvPr id="11" name="Title 1"/>
          <p:cNvSpPr txBox="1">
            <a:spLocks/>
          </p:cNvSpPr>
          <p:nvPr/>
        </p:nvSpPr>
        <p:spPr>
          <a:xfrm>
            <a:off x="5447928" y="475746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up</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5" name="TextBox 4"/>
          <p:cNvSpPr txBox="1"/>
          <p:nvPr/>
        </p:nvSpPr>
        <p:spPr>
          <a:xfrm>
            <a:off x="480219"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ep</a:t>
            </a:r>
          </a:p>
        </p:txBody>
      </p:sp>
      <p:sp>
        <p:nvSpPr>
          <p:cNvPr id="6" name="TextBox 5"/>
          <p:cNvSpPr txBox="1"/>
          <p:nvPr/>
        </p:nvSpPr>
        <p:spPr>
          <a:xfrm>
            <a:off x="3356769"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êp</a:t>
            </a:r>
          </a:p>
        </p:txBody>
      </p:sp>
      <p:sp>
        <p:nvSpPr>
          <p:cNvPr id="7" name="TextBox 6"/>
          <p:cNvSpPr txBox="1"/>
          <p:nvPr/>
        </p:nvSpPr>
        <p:spPr>
          <a:xfrm>
            <a:off x="6237288"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ip</a:t>
            </a:r>
          </a:p>
        </p:txBody>
      </p:sp>
      <p:sp>
        <p:nvSpPr>
          <p:cNvPr id="8" name="TextBox 7"/>
          <p:cNvSpPr txBox="1"/>
          <p:nvPr/>
        </p:nvSpPr>
        <p:spPr>
          <a:xfrm>
            <a:off x="84622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9" name="TextBox 8"/>
          <p:cNvSpPr txBox="1"/>
          <p:nvPr/>
        </p:nvSpPr>
        <p:spPr>
          <a:xfrm>
            <a:off x="372683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0" name="TextBox 9"/>
          <p:cNvSpPr txBox="1"/>
          <p:nvPr/>
        </p:nvSpPr>
        <p:spPr>
          <a:xfrm>
            <a:off x="6382508"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1" name="TextBox 10"/>
          <p:cNvSpPr txBox="1"/>
          <p:nvPr/>
        </p:nvSpPr>
        <p:spPr>
          <a:xfrm>
            <a:off x="76109" y="3546768"/>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e</a:t>
            </a:r>
          </a:p>
        </p:txBody>
      </p:sp>
      <p:sp>
        <p:nvSpPr>
          <p:cNvPr id="12" name="TextBox 11"/>
          <p:cNvSpPr txBox="1"/>
          <p:nvPr/>
        </p:nvSpPr>
        <p:spPr>
          <a:xfrm>
            <a:off x="2952659"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29209" y="3546768"/>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i</a:t>
            </a:r>
          </a:p>
        </p:txBody>
      </p:sp>
      <p:sp>
        <p:nvSpPr>
          <p:cNvPr id="14" name="TextBox 13"/>
          <p:cNvSpPr txBox="1"/>
          <p:nvPr/>
        </p:nvSpPr>
        <p:spPr>
          <a:xfrm>
            <a:off x="9151938"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up</a:t>
            </a:r>
          </a:p>
        </p:txBody>
      </p:sp>
      <p:sp>
        <p:nvSpPr>
          <p:cNvPr id="15" name="TextBox 14"/>
          <p:cNvSpPr txBox="1"/>
          <p:nvPr/>
        </p:nvSpPr>
        <p:spPr>
          <a:xfrm>
            <a:off x="9551988"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6" name="TextBox 15"/>
          <p:cNvSpPr txBox="1"/>
          <p:nvPr/>
        </p:nvSpPr>
        <p:spPr>
          <a:xfrm>
            <a:off x="8736716" y="3546768"/>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u</a:t>
            </a: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1" name="Title 1"/>
          <p:cNvSpPr txBox="1">
            <a:spLocks/>
          </p:cNvSpPr>
          <p:nvPr/>
        </p:nvSpPr>
        <p:spPr>
          <a:xfrm>
            <a:off x="407755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3" name="Title 1"/>
          <p:cNvSpPr txBox="1">
            <a:spLocks/>
          </p:cNvSpPr>
          <p:nvPr/>
        </p:nvSpPr>
        <p:spPr>
          <a:xfrm>
            <a:off x="656216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15" name="Title 1"/>
          <p:cNvSpPr txBox="1">
            <a:spLocks/>
          </p:cNvSpPr>
          <p:nvPr/>
        </p:nvSpPr>
        <p:spPr>
          <a:xfrm>
            <a:off x="911159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44" y="457200"/>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9"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44" y="547117"/>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93"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1" name="Title 1"/>
          <p:cNvSpPr txBox="1">
            <a:spLocks/>
          </p:cNvSpPr>
          <p:nvPr/>
        </p:nvSpPr>
        <p:spPr>
          <a:xfrm>
            <a:off x="4318136"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659214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15" name="Title 1"/>
          <p:cNvSpPr txBox="1">
            <a:spLocks/>
          </p:cNvSpPr>
          <p:nvPr/>
        </p:nvSpPr>
        <p:spPr>
          <a:xfrm>
            <a:off x="923151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9"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347"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078104"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02836"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81289"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24926"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4" name="Title 1"/>
          <p:cNvSpPr txBox="1">
            <a:spLocks/>
          </p:cNvSpPr>
          <p:nvPr/>
        </p:nvSpPr>
        <p:spPr>
          <a:xfrm>
            <a:off x="4318136"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5" name="Title 1"/>
          <p:cNvSpPr txBox="1">
            <a:spLocks/>
          </p:cNvSpPr>
          <p:nvPr/>
        </p:nvSpPr>
        <p:spPr>
          <a:xfrm>
            <a:off x="6592149"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45704"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31514"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78104"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02836"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81289"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24926"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77558"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62169"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54" name="Title 1"/>
          <p:cNvSpPr txBox="1">
            <a:spLocks/>
          </p:cNvSpPr>
          <p:nvPr/>
        </p:nvSpPr>
        <p:spPr>
          <a:xfrm>
            <a:off x="8545704"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11594"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Tree>
    <p:extLst>
      <p:ext uri="{BB962C8B-B14F-4D97-AF65-F5344CB8AC3E}">
        <p14:creationId xmlns:p14="http://schemas.microsoft.com/office/powerpoint/2010/main" val="326665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71924"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19" name="Title 1"/>
          <p:cNvSpPr txBox="1">
            <a:spLocks/>
          </p:cNvSpPr>
          <p:nvPr/>
        </p:nvSpPr>
        <p:spPr>
          <a:xfrm>
            <a:off x="3602836"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0" name="Title 1"/>
          <p:cNvSpPr txBox="1">
            <a:spLocks/>
          </p:cNvSpPr>
          <p:nvPr/>
        </p:nvSpPr>
        <p:spPr>
          <a:xfrm>
            <a:off x="5981289"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21" name="Title 1"/>
          <p:cNvSpPr txBox="1">
            <a:spLocks/>
          </p:cNvSpPr>
          <p:nvPr/>
        </p:nvSpPr>
        <p:spPr>
          <a:xfrm>
            <a:off x="1518746"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2" name="Title 1"/>
          <p:cNvSpPr txBox="1">
            <a:spLocks/>
          </p:cNvSpPr>
          <p:nvPr/>
        </p:nvSpPr>
        <p:spPr>
          <a:xfrm>
            <a:off x="4318136"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3" name="Title 1"/>
          <p:cNvSpPr txBox="1">
            <a:spLocks/>
          </p:cNvSpPr>
          <p:nvPr/>
        </p:nvSpPr>
        <p:spPr>
          <a:xfrm>
            <a:off x="6592149"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4" name="Title 1"/>
          <p:cNvSpPr txBox="1">
            <a:spLocks/>
          </p:cNvSpPr>
          <p:nvPr/>
        </p:nvSpPr>
        <p:spPr>
          <a:xfrm>
            <a:off x="8545704"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28" name="Title 1"/>
          <p:cNvSpPr txBox="1">
            <a:spLocks/>
          </p:cNvSpPr>
          <p:nvPr/>
        </p:nvSpPr>
        <p:spPr>
          <a:xfrm>
            <a:off x="9231514"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9" name="Title 1"/>
          <p:cNvSpPr txBox="1">
            <a:spLocks/>
          </p:cNvSpPr>
          <p:nvPr/>
        </p:nvSpPr>
        <p:spPr>
          <a:xfrm>
            <a:off x="1078104"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30" name="Title 1"/>
          <p:cNvSpPr txBox="1">
            <a:spLocks/>
          </p:cNvSpPr>
          <p:nvPr/>
        </p:nvSpPr>
        <p:spPr>
          <a:xfrm>
            <a:off x="3602836"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31" name="Title 1"/>
          <p:cNvSpPr txBox="1">
            <a:spLocks/>
          </p:cNvSpPr>
          <p:nvPr/>
        </p:nvSpPr>
        <p:spPr>
          <a:xfrm>
            <a:off x="5981289"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32" name="Title 1"/>
          <p:cNvSpPr txBox="1">
            <a:spLocks/>
          </p:cNvSpPr>
          <p:nvPr/>
        </p:nvSpPr>
        <p:spPr>
          <a:xfrm>
            <a:off x="1624926"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3" name="Title 1"/>
          <p:cNvSpPr txBox="1">
            <a:spLocks/>
          </p:cNvSpPr>
          <p:nvPr/>
        </p:nvSpPr>
        <p:spPr>
          <a:xfrm>
            <a:off x="4077558"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4" name="Title 1"/>
          <p:cNvSpPr txBox="1">
            <a:spLocks/>
          </p:cNvSpPr>
          <p:nvPr/>
        </p:nvSpPr>
        <p:spPr>
          <a:xfrm>
            <a:off x="656216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35" name="Title 1"/>
          <p:cNvSpPr txBox="1">
            <a:spLocks/>
          </p:cNvSpPr>
          <p:nvPr/>
        </p:nvSpPr>
        <p:spPr>
          <a:xfrm>
            <a:off x="8545704"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36" name="Title 1"/>
          <p:cNvSpPr txBox="1">
            <a:spLocks/>
          </p:cNvSpPr>
          <p:nvPr/>
        </p:nvSpPr>
        <p:spPr>
          <a:xfrm>
            <a:off x="9111594"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726"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TotalTime>
  <Words>211</Words>
  <Application>Microsoft Office PowerPoint</Application>
  <PresentationFormat>Custom</PresentationFormat>
  <Paragraphs>134</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511</cp:revision>
  <dcterms:created xsi:type="dcterms:W3CDTF">2021-05-08T14:00:55Z</dcterms:created>
  <dcterms:modified xsi:type="dcterms:W3CDTF">2024-11-26T01:32:09Z</dcterms:modified>
</cp:coreProperties>
</file>